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077325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24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6730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0471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034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33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6469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9584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883277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8893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8173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5239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95460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3AE09-58ED-4C83-AD82-3AD49B329212}" type="datetimeFigureOut">
              <a:rPr lang="es-VE" smtClean="0"/>
              <a:t>9/4/2017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1FCD8-5EF0-4CEB-AB13-1AF8B737F6A7}" type="slidenum">
              <a:rPr lang="es-VE" smtClean="0"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579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3" y="261042"/>
            <a:ext cx="2617204" cy="734709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446484" y="400707"/>
            <a:ext cx="3739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VE" sz="1600" b="1" i="0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</a:rPr>
              <a:t>LAVADORA 2 PUESTOS GERMICIDAS Y DOS PUESTOS DE ENJUAGUE CON TIEMPOS DE LAVADO AUTOMATIZADOS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334549" y="6015431"/>
            <a:ext cx="62755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400" b="1" dirty="0"/>
              <a:t>COMPONENTES:</a:t>
            </a:r>
          </a:p>
          <a:p>
            <a:r>
              <a:rPr lang="es-VE" sz="1400" b="1" dirty="0"/>
              <a:t>2 BOMBAS DE ACERO INOXIDABLE</a:t>
            </a:r>
          </a:p>
          <a:p>
            <a:r>
              <a:rPr lang="es-VE" sz="1400" b="1" dirty="0"/>
              <a:t>2 PULSADORES DE ARRANQUE</a:t>
            </a:r>
          </a:p>
          <a:p>
            <a:r>
              <a:rPr lang="es-VE" sz="1400" b="1" dirty="0"/>
              <a:t>1 TABLERO DE CONTROL AUTOMATIZADO</a:t>
            </a:r>
          </a:p>
          <a:p>
            <a:r>
              <a:rPr lang="es-VE" sz="1400" b="1" dirty="0"/>
              <a:t>1 ESTACION GERMICIDA DE 2 PUESTOS</a:t>
            </a:r>
          </a:p>
          <a:p>
            <a:r>
              <a:rPr lang="es-VE" sz="1400" b="1" dirty="0"/>
              <a:t>1 ESTACION DE ENJUAGUE INTERNO Y EXTERNO DE 2 PUESTOS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678208" y="8060906"/>
            <a:ext cx="36855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VE" sz="1400" b="1" dirty="0"/>
              <a:t>Fácil manipulación; 1 sola persona la maneja, economizando costos en mano de obra</a:t>
            </a:r>
          </a:p>
          <a:p>
            <a:pPr marL="285750" indent="-285750" algn="just">
              <a:buFontTx/>
              <a:buChar char="-"/>
            </a:pPr>
            <a:r>
              <a:rPr lang="es-VE" sz="1400" b="1" dirty="0"/>
              <a:t>Alto desempeño y durabilidad.</a:t>
            </a:r>
          </a:p>
          <a:p>
            <a:pPr marL="285750" indent="-285750" algn="just">
              <a:buFontTx/>
              <a:buChar char="-"/>
            </a:pPr>
            <a:r>
              <a:rPr lang="es-VE" sz="1400" b="1" dirty="0"/>
              <a:t>Fácil y rápida instalación.</a:t>
            </a:r>
          </a:p>
          <a:p>
            <a:pPr marL="285750" indent="-285750" algn="just">
              <a:buFontTx/>
              <a:buChar char="-"/>
            </a:pPr>
            <a:r>
              <a:rPr lang="es-VE" sz="1400" b="1" dirty="0" err="1"/>
              <a:t>Facil</a:t>
            </a:r>
            <a:r>
              <a:rPr lang="es-VE" sz="1400" b="1" dirty="0"/>
              <a:t> y </a:t>
            </a:r>
            <a:r>
              <a:rPr lang="es-VE" sz="1400" b="1"/>
              <a:t>rápida limpieza</a:t>
            </a:r>
            <a:endParaRPr lang="es-VE" sz="1400" b="1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1270604" y="5130012"/>
            <a:ext cx="1490662" cy="1070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>
            <a:off x="6172201" y="1597864"/>
            <a:ext cx="13701" cy="3829601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98051" y="292162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1600mm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938208" y="1999731"/>
            <a:ext cx="317625" cy="260207"/>
          </a:xfrm>
          <a:prstGeom prst="straightConnector1">
            <a:avLst/>
          </a:prstGeom>
          <a:ln>
            <a:prstDash val="sysDash"/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640498" y="5442877"/>
            <a:ext cx="1078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1410 mm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3943" y="5899372"/>
            <a:ext cx="6356139" cy="1641105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678208" y="7870757"/>
            <a:ext cx="3770092" cy="1787593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20049" y="0"/>
            <a:ext cx="6878049" cy="9906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130" y="1178832"/>
            <a:ext cx="4239892" cy="4248633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V="1">
            <a:off x="-2887205" y="-1079938"/>
            <a:ext cx="0" cy="1200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410145" y="5283200"/>
            <a:ext cx="3527615" cy="0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cxnSpLocks/>
          </p:cNvCxnSpPr>
          <p:nvPr/>
        </p:nvCxnSpPr>
        <p:spPr>
          <a:xfrm flipV="1">
            <a:off x="896499" y="2580640"/>
            <a:ext cx="383401" cy="500197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521" y="2565369"/>
            <a:ext cx="1214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300 mm</a:t>
            </a:r>
          </a:p>
        </p:txBody>
      </p:sp>
    </p:spTree>
    <p:extLst>
      <p:ext uri="{BB962C8B-B14F-4D97-AF65-F5344CB8AC3E}">
        <p14:creationId xmlns:p14="http://schemas.microsoft.com/office/powerpoint/2010/main" val="8826547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80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Villanueva</dc:creator>
  <cp:lastModifiedBy>jose antonio cardona</cp:lastModifiedBy>
  <cp:revision>16</cp:revision>
  <cp:lastPrinted>2017-03-12T23:07:39Z</cp:lastPrinted>
  <dcterms:created xsi:type="dcterms:W3CDTF">2017-03-12T22:35:16Z</dcterms:created>
  <dcterms:modified xsi:type="dcterms:W3CDTF">2017-04-10T00:34:07Z</dcterms:modified>
</cp:coreProperties>
</file>